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2" r:id="rId3"/>
    <p:sldId id="262" r:id="rId4"/>
    <p:sldId id="263" r:id="rId5"/>
    <p:sldId id="258" r:id="rId6"/>
    <p:sldId id="259" r:id="rId7"/>
    <p:sldId id="284" r:id="rId8"/>
    <p:sldId id="261" r:id="rId9"/>
    <p:sldId id="286" r:id="rId10"/>
    <p:sldId id="287" r:id="rId11"/>
    <p:sldId id="288" r:id="rId12"/>
    <p:sldId id="289" r:id="rId13"/>
    <p:sldId id="290" r:id="rId14"/>
    <p:sldId id="280" r:id="rId15"/>
    <p:sldId id="293" r:id="rId16"/>
    <p:sldId id="291" r:id="rId17"/>
    <p:sldId id="292" r:id="rId18"/>
    <p:sldId id="281" r:id="rId1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AF6"/>
    <a:srgbClr val="FDFFFD"/>
    <a:srgbClr val="FFFDF0"/>
    <a:srgbClr val="FFFEF1"/>
    <a:srgbClr val="FFFFF2"/>
    <a:srgbClr val="0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320FA7-250B-9C4F-8EDD-EC3FB1934D2F}" v="42" dt="2019-03-21T16:08:14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86519" autoAdjust="0"/>
  </p:normalViewPr>
  <p:slideViewPr>
    <p:cSldViewPr snapToGrid="0" snapToObjects="1">
      <p:cViewPr varScale="1">
        <p:scale>
          <a:sx n="157" d="100"/>
          <a:sy n="157" d="100"/>
        </p:scale>
        <p:origin x="552" y="1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270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Steele" userId="2bfe9b69-0ab1-4518-8238-bc7ded26ab64" providerId="ADAL" clId="{CF320FA7-250B-9C4F-8EDD-EC3FB1934D2F}"/>
    <pc:docChg chg="undo custSel addSld delSld modSld sldOrd">
      <pc:chgData name="Chris Steele" userId="2bfe9b69-0ab1-4518-8238-bc7ded26ab64" providerId="ADAL" clId="{CF320FA7-250B-9C4F-8EDD-EC3FB1934D2F}" dt="2019-03-21T16:17:35.373" v="1094" actId="20577"/>
      <pc:docMkLst>
        <pc:docMk/>
      </pc:docMkLst>
      <pc:sldChg chg="modNotesTx">
        <pc:chgData name="Chris Steele" userId="2bfe9b69-0ab1-4518-8238-bc7ded26ab64" providerId="ADAL" clId="{CF320FA7-250B-9C4F-8EDD-EC3FB1934D2F}" dt="2019-03-21T11:25:23.975" v="1037" actId="20577"/>
        <pc:sldMkLst>
          <pc:docMk/>
          <pc:sldMk cId="918530221" sldId="256"/>
        </pc:sldMkLst>
      </pc:sldChg>
      <pc:sldChg chg="modSp del">
        <pc:chgData name="Chris Steele" userId="2bfe9b69-0ab1-4518-8238-bc7ded26ab64" providerId="ADAL" clId="{CF320FA7-250B-9C4F-8EDD-EC3FB1934D2F}" dt="2019-03-20T01:54:10.698" v="718" actId="2696"/>
        <pc:sldMkLst>
          <pc:docMk/>
          <pc:sldMk cId="1240784018" sldId="257"/>
        </pc:sldMkLst>
        <pc:spChg chg="mod">
          <ac:chgData name="Chris Steele" userId="2bfe9b69-0ab1-4518-8238-bc7ded26ab64" providerId="ADAL" clId="{CF320FA7-250B-9C4F-8EDD-EC3FB1934D2F}" dt="2019-03-20T01:41:12.610" v="709" actId="20577"/>
          <ac:spMkLst>
            <pc:docMk/>
            <pc:sldMk cId="1240784018" sldId="257"/>
            <ac:spMk id="3" creationId="{EC08F64B-5F90-3D41-870A-4775BF71E098}"/>
          </ac:spMkLst>
        </pc:spChg>
      </pc:sldChg>
      <pc:sldChg chg="modSp modNotesTx">
        <pc:chgData name="Chris Steele" userId="2bfe9b69-0ab1-4518-8238-bc7ded26ab64" providerId="ADAL" clId="{CF320FA7-250B-9C4F-8EDD-EC3FB1934D2F}" dt="2019-03-21T11:23:30.069" v="827" actId="20577"/>
        <pc:sldMkLst>
          <pc:docMk/>
          <pc:sldMk cId="1370476772" sldId="263"/>
        </pc:sldMkLst>
        <pc:spChg chg="mod">
          <ac:chgData name="Chris Steele" userId="2bfe9b69-0ab1-4518-8238-bc7ded26ab64" providerId="ADAL" clId="{CF320FA7-250B-9C4F-8EDD-EC3FB1934D2F}" dt="2019-03-20T01:55:22.504" v="740" actId="20577"/>
          <ac:spMkLst>
            <pc:docMk/>
            <pc:sldMk cId="1370476772" sldId="263"/>
            <ac:spMk id="2" creationId="{DD96AD60-59CA-054B-B78D-65565DCA8EF1}"/>
          </ac:spMkLst>
        </pc:spChg>
        <pc:spChg chg="mod">
          <ac:chgData name="Chris Steele" userId="2bfe9b69-0ab1-4518-8238-bc7ded26ab64" providerId="ADAL" clId="{CF320FA7-250B-9C4F-8EDD-EC3FB1934D2F}" dt="2019-03-20T01:55:16.526" v="728" actId="20577"/>
          <ac:spMkLst>
            <pc:docMk/>
            <pc:sldMk cId="1370476772" sldId="263"/>
            <ac:spMk id="3" creationId="{A8B35CF2-C30F-B245-B087-000DB87A5C26}"/>
          </ac:spMkLst>
        </pc:spChg>
      </pc:sldChg>
      <pc:sldChg chg="modSp ord">
        <pc:chgData name="Chris Steele" userId="2bfe9b69-0ab1-4518-8238-bc7ded26ab64" providerId="ADAL" clId="{CF320FA7-250B-9C4F-8EDD-EC3FB1934D2F}" dt="2019-03-20T01:41:29.770" v="712"/>
        <pc:sldMkLst>
          <pc:docMk/>
          <pc:sldMk cId="3405873755" sldId="280"/>
        </pc:sldMkLst>
        <pc:spChg chg="mod">
          <ac:chgData name="Chris Steele" userId="2bfe9b69-0ab1-4518-8238-bc7ded26ab64" providerId="ADAL" clId="{CF320FA7-250B-9C4F-8EDD-EC3FB1934D2F}" dt="2019-03-19T02:26:34.284" v="131" actId="20577"/>
          <ac:spMkLst>
            <pc:docMk/>
            <pc:sldMk cId="3405873755" sldId="280"/>
            <ac:spMk id="2" creationId="{00000000-0000-0000-0000-000000000000}"/>
          </ac:spMkLst>
        </pc:spChg>
        <pc:spChg chg="mod">
          <ac:chgData name="Chris Steele" userId="2bfe9b69-0ab1-4518-8238-bc7ded26ab64" providerId="ADAL" clId="{CF320FA7-250B-9C4F-8EDD-EC3FB1934D2F}" dt="2019-03-19T02:26:36.738" v="132" actId="20577"/>
          <ac:spMkLst>
            <pc:docMk/>
            <pc:sldMk cId="3405873755" sldId="280"/>
            <ac:spMk id="7" creationId="{00000000-0000-0000-0000-000000000000}"/>
          </ac:spMkLst>
        </pc:spChg>
      </pc:sldChg>
      <pc:sldChg chg="addSp modSp">
        <pc:chgData name="Chris Steele" userId="2bfe9b69-0ab1-4518-8238-bc7ded26ab64" providerId="ADAL" clId="{CF320FA7-250B-9C4F-8EDD-EC3FB1934D2F}" dt="2019-03-21T16:08:23.601" v="1073" actId="20577"/>
        <pc:sldMkLst>
          <pc:docMk/>
          <pc:sldMk cId="527143467" sldId="281"/>
        </pc:sldMkLst>
        <pc:spChg chg="mod">
          <ac:chgData name="Chris Steele" userId="2bfe9b69-0ab1-4518-8238-bc7ded26ab64" providerId="ADAL" clId="{CF320FA7-250B-9C4F-8EDD-EC3FB1934D2F}" dt="2019-03-21T16:08:23.601" v="1073" actId="20577"/>
          <ac:spMkLst>
            <pc:docMk/>
            <pc:sldMk cId="527143467" sldId="281"/>
            <ac:spMk id="2" creationId="{00000000-0000-0000-0000-000000000000}"/>
          </ac:spMkLst>
        </pc:spChg>
        <pc:spChg chg="add mod">
          <ac:chgData name="Chris Steele" userId="2bfe9b69-0ab1-4518-8238-bc7ded26ab64" providerId="ADAL" clId="{CF320FA7-250B-9C4F-8EDD-EC3FB1934D2F}" dt="2019-03-20T01:36:44.952" v="702" actId="115"/>
          <ac:spMkLst>
            <pc:docMk/>
            <pc:sldMk cId="527143467" sldId="281"/>
            <ac:spMk id="4" creationId="{FBB5C3BC-99E6-384F-AD77-9F65A6363965}"/>
          </ac:spMkLst>
        </pc:spChg>
      </pc:sldChg>
      <pc:sldChg chg="modSp ord modNotesTx">
        <pc:chgData name="Chris Steele" userId="2bfe9b69-0ab1-4518-8238-bc7ded26ab64" providerId="ADAL" clId="{CF320FA7-250B-9C4F-8EDD-EC3FB1934D2F}" dt="2019-03-21T11:24:25.993" v="1007" actId="20577"/>
        <pc:sldMkLst>
          <pc:docMk/>
          <pc:sldMk cId="1729466514" sldId="282"/>
        </pc:sldMkLst>
        <pc:spChg chg="mod">
          <ac:chgData name="Chris Steele" userId="2bfe9b69-0ab1-4518-8238-bc7ded26ab64" providerId="ADAL" clId="{CF320FA7-250B-9C4F-8EDD-EC3FB1934D2F}" dt="2019-03-19T01:33:33.177" v="80" actId="20577"/>
          <ac:spMkLst>
            <pc:docMk/>
            <pc:sldMk cId="1729466514" sldId="282"/>
            <ac:spMk id="3" creationId="{00000000-0000-0000-0000-000000000000}"/>
          </ac:spMkLst>
        </pc:spChg>
        <pc:spChg chg="mod">
          <ac:chgData name="Chris Steele" userId="2bfe9b69-0ab1-4518-8238-bc7ded26ab64" providerId="ADAL" clId="{CF320FA7-250B-9C4F-8EDD-EC3FB1934D2F}" dt="2019-03-17T18:38:11.223" v="33" actId="20577"/>
          <ac:spMkLst>
            <pc:docMk/>
            <pc:sldMk cId="1729466514" sldId="282"/>
            <ac:spMk id="4" creationId="{00000000-0000-0000-0000-000000000000}"/>
          </ac:spMkLst>
        </pc:spChg>
      </pc:sldChg>
      <pc:sldChg chg="del ord">
        <pc:chgData name="Chris Steele" userId="2bfe9b69-0ab1-4518-8238-bc7ded26ab64" providerId="ADAL" clId="{CF320FA7-250B-9C4F-8EDD-EC3FB1934D2F}" dt="2019-03-20T01:54:09.057" v="717" actId="2696"/>
        <pc:sldMkLst>
          <pc:docMk/>
          <pc:sldMk cId="4160810021" sldId="283"/>
        </pc:sldMkLst>
      </pc:sldChg>
      <pc:sldChg chg="modSp">
        <pc:chgData name="Chris Steele" userId="2bfe9b69-0ab1-4518-8238-bc7ded26ab64" providerId="ADAL" clId="{CF320FA7-250B-9C4F-8EDD-EC3FB1934D2F}" dt="2019-03-17T18:35:25.172" v="5" actId="20577"/>
        <pc:sldMkLst>
          <pc:docMk/>
          <pc:sldMk cId="2587089170" sldId="284"/>
        </pc:sldMkLst>
        <pc:spChg chg="mod">
          <ac:chgData name="Chris Steele" userId="2bfe9b69-0ab1-4518-8238-bc7ded26ab64" providerId="ADAL" clId="{CF320FA7-250B-9C4F-8EDD-EC3FB1934D2F}" dt="2019-03-17T18:35:25.172" v="5" actId="20577"/>
          <ac:spMkLst>
            <pc:docMk/>
            <pc:sldMk cId="2587089170" sldId="284"/>
            <ac:spMk id="5" creationId="{4B9C389F-83F6-2647-8431-93CCB7632255}"/>
          </ac:spMkLst>
        </pc:spChg>
      </pc:sldChg>
      <pc:sldChg chg="ord modNotesTx">
        <pc:chgData name="Chris Steele" userId="2bfe9b69-0ab1-4518-8238-bc7ded26ab64" providerId="ADAL" clId="{CF320FA7-250B-9C4F-8EDD-EC3FB1934D2F}" dt="2019-03-21T16:17:35.373" v="1094" actId="20577"/>
        <pc:sldMkLst>
          <pc:docMk/>
          <pc:sldMk cId="994117955" sldId="286"/>
        </pc:sldMkLst>
      </pc:sldChg>
      <pc:sldChg chg="ord">
        <pc:chgData name="Chris Steele" userId="2bfe9b69-0ab1-4518-8238-bc7ded26ab64" providerId="ADAL" clId="{CF320FA7-250B-9C4F-8EDD-EC3FB1934D2F}" dt="2019-03-19T02:39:47.021" v="501"/>
        <pc:sldMkLst>
          <pc:docMk/>
          <pc:sldMk cId="1286889034" sldId="291"/>
        </pc:sldMkLst>
      </pc:sldChg>
      <pc:sldChg chg="addSp delSp modSp ord">
        <pc:chgData name="Chris Steele" userId="2bfe9b69-0ab1-4518-8238-bc7ded26ab64" providerId="ADAL" clId="{CF320FA7-250B-9C4F-8EDD-EC3FB1934D2F}" dt="2019-03-20T01:29:18.027" v="646" actId="20577"/>
        <pc:sldMkLst>
          <pc:docMk/>
          <pc:sldMk cId="4138543452" sldId="292"/>
        </pc:sldMkLst>
        <pc:spChg chg="mod">
          <ac:chgData name="Chris Steele" userId="2bfe9b69-0ab1-4518-8238-bc7ded26ab64" providerId="ADAL" clId="{CF320FA7-250B-9C4F-8EDD-EC3FB1934D2F}" dt="2019-03-20T01:29:18.027" v="646" actId="20577"/>
          <ac:spMkLst>
            <pc:docMk/>
            <pc:sldMk cId="4138543452" sldId="292"/>
            <ac:spMk id="3" creationId="{50B78A17-92A9-E64F-B92B-79C5510A4FD6}"/>
          </ac:spMkLst>
        </pc:spChg>
        <pc:picChg chg="add del mod">
          <ac:chgData name="Chris Steele" userId="2bfe9b69-0ab1-4518-8238-bc7ded26ab64" providerId="ADAL" clId="{CF320FA7-250B-9C4F-8EDD-EC3FB1934D2F}" dt="2019-03-20T01:29:14.012" v="644" actId="478"/>
          <ac:picMkLst>
            <pc:docMk/>
            <pc:sldMk cId="4138543452" sldId="292"/>
            <ac:picMk id="7" creationId="{DACCE3F9-B9E2-1A48-A37F-0231B4490944}"/>
          </ac:picMkLst>
        </pc:picChg>
        <pc:picChg chg="add mod">
          <ac:chgData name="Chris Steele" userId="2bfe9b69-0ab1-4518-8238-bc7ded26ab64" providerId="ADAL" clId="{CF320FA7-250B-9C4F-8EDD-EC3FB1934D2F}" dt="2019-03-19T03:53:54.714" v="591" actId="1076"/>
          <ac:picMkLst>
            <pc:docMk/>
            <pc:sldMk cId="4138543452" sldId="292"/>
            <ac:picMk id="9" creationId="{1EA22DD8-6B12-F745-B7F8-51AB20699469}"/>
          </ac:picMkLst>
        </pc:picChg>
      </pc:sldChg>
      <pc:sldChg chg="addSp delSp modSp add ord">
        <pc:chgData name="Chris Steele" userId="2bfe9b69-0ab1-4518-8238-bc7ded26ab64" providerId="ADAL" clId="{CF320FA7-250B-9C4F-8EDD-EC3FB1934D2F}" dt="2019-03-20T01:42:05.277" v="716" actId="20577"/>
        <pc:sldMkLst>
          <pc:docMk/>
          <pc:sldMk cId="3490723998" sldId="293"/>
        </pc:sldMkLst>
        <pc:spChg chg="mod">
          <ac:chgData name="Chris Steele" userId="2bfe9b69-0ab1-4518-8238-bc7ded26ab64" providerId="ADAL" clId="{CF320FA7-250B-9C4F-8EDD-EC3FB1934D2F}" dt="2019-03-19T02:26:52.108" v="152" actId="20577"/>
          <ac:spMkLst>
            <pc:docMk/>
            <pc:sldMk cId="3490723998" sldId="293"/>
            <ac:spMk id="2" creationId="{9C57BFFB-45A7-924D-8011-F4FF0C0206A2}"/>
          </ac:spMkLst>
        </pc:spChg>
        <pc:spChg chg="mod">
          <ac:chgData name="Chris Steele" userId="2bfe9b69-0ab1-4518-8238-bc7ded26ab64" providerId="ADAL" clId="{CF320FA7-250B-9C4F-8EDD-EC3FB1934D2F}" dt="2019-03-20T01:42:05.277" v="716" actId="20577"/>
          <ac:spMkLst>
            <pc:docMk/>
            <pc:sldMk cId="3490723998" sldId="293"/>
            <ac:spMk id="3" creationId="{52300862-F4BA-F245-89A9-F8B38F5F042E}"/>
          </ac:spMkLst>
        </pc:spChg>
        <pc:picChg chg="add del mod">
          <ac:chgData name="Chris Steele" userId="2bfe9b69-0ab1-4518-8238-bc7ded26ab64" providerId="ADAL" clId="{CF320FA7-250B-9C4F-8EDD-EC3FB1934D2F}" dt="2019-03-19T03:51:09.703" v="583" actId="478"/>
          <ac:picMkLst>
            <pc:docMk/>
            <pc:sldMk cId="3490723998" sldId="293"/>
            <ac:picMk id="8" creationId="{D75A269B-9CE1-C146-9973-8AF7662FFB09}"/>
          </ac:picMkLst>
        </pc:picChg>
        <pc:picChg chg="add mod">
          <ac:chgData name="Chris Steele" userId="2bfe9b69-0ab1-4518-8238-bc7ded26ab64" providerId="ADAL" clId="{CF320FA7-250B-9C4F-8EDD-EC3FB1934D2F}" dt="2019-03-19T03:57:42.235" v="594" actId="1076"/>
          <ac:picMkLst>
            <pc:docMk/>
            <pc:sldMk cId="3490723998" sldId="293"/>
            <ac:picMk id="10" creationId="{2B652CE5-25CF-CC4C-980E-E0EAD4509FA9}"/>
          </ac:picMkLst>
        </pc:picChg>
      </pc:sldChg>
    </pc:docChg>
  </pc:docChgLst>
  <pc:docChgLst>
    <pc:chgData name="Chris Steele" userId="2bfe9b69-0ab1-4518-8238-bc7ded26ab64" providerId="ADAL" clId="{E81FF320-59D5-AF47-AB58-4F86B34F6871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joining my talk and thank you to the organizers and speaker reviewers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talk about passions and my goals for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91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 hands new to Jasmine</a:t>
            </a:r>
          </a:p>
          <a:p>
            <a:endParaRPr lang="en-US" dirty="0"/>
          </a:p>
          <a:p>
            <a:r>
              <a:rPr lang="en-US" dirty="0"/>
              <a:t>Show of hands new to JavaScript testing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package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3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9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403" y="5497350"/>
            <a:ext cx="9282753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6054386"/>
            <a:ext cx="9282753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6356" y="2064771"/>
            <a:ext cx="6400800" cy="19248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3/17/19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1030147"/>
            <a:ext cx="1978755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030" y="1030147"/>
            <a:ext cx="7229722" cy="47803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5102" y="6040421"/>
            <a:ext cx="46683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3/17/19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23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3/17/19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3/17/19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3/17/19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0072" y="-21511"/>
            <a:ext cx="4904211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7180" y="-21510"/>
            <a:ext cx="4672383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462" y="856527"/>
            <a:ext cx="4119514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199570" y="6088284"/>
            <a:ext cx="4672383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6986" y="5724838"/>
            <a:ext cx="465700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31" y="2657437"/>
            <a:ext cx="4404949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3813" y="4136994"/>
            <a:ext cx="4397233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930" y="693795"/>
            <a:ext cx="4478331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-420260" y="-36576"/>
            <a:ext cx="13239661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921" y="1323984"/>
            <a:ext cx="4400166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1198" y="2796171"/>
            <a:ext cx="4399618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5564"/>
            <a:ext cx="4178300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78993"/>
            <a:ext cx="11379200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1801" y="6365877"/>
            <a:ext cx="1168400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09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3/17/19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9829" y="6356352"/>
            <a:ext cx="7092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76" r:id="rId4"/>
    <p:sldLayoutId id="2147483767" r:id="rId5"/>
    <p:sldLayoutId id="2147483768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karma-runner.github.io/latest/intro/configuration.html" TargetMode="External"/><Relationship Id="rId3" Type="http://schemas.openxmlformats.org/officeDocument/2006/relationships/hyperlink" Target="http://bit.ly/MomentumJasmineTestingPresentation" TargetMode="External"/><Relationship Id="rId7" Type="http://schemas.openxmlformats.org/officeDocument/2006/relationships/hyperlink" Target="https://karma-runner.github.io/latest/intro/installation.html" TargetMode="External"/><Relationship Id="rId2" Type="http://schemas.openxmlformats.org/officeDocument/2006/relationships/hyperlink" Target="https://github.com/csteele86/ko-calcula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smine.github.io/pages/docs_home.html" TargetMode="External"/><Relationship Id="rId5" Type="http://schemas.openxmlformats.org/officeDocument/2006/relationships/hyperlink" Target="https://jasmine.github.io/setup/nodejs.html" TargetMode="External"/><Relationship Id="rId4" Type="http://schemas.openxmlformats.org/officeDocument/2006/relationships/hyperlink" Target="https://github.com/jasmine/jasmine/tree/master" TargetMode="External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bit.ly/MomentumJasmineTestingPresentation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mine/jasmine/relea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Chris Steele 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Jasmine Testing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918530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10A812-0EDC-C648-B495-625D19C37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7E87EB-921A-8845-8045-71D5235ED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CA75F-05A7-3248-B714-5AAE876DDF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69938" cy="365125"/>
          </a:xfrm>
        </p:spPr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8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577E02-5EC8-394D-9401-57D62824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let’s do a scenario!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DA8B6E-9B02-E44D-817B-9599AD0B8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been supporting a web-based application for some time</a:t>
            </a:r>
          </a:p>
          <a:p>
            <a:endParaRPr lang="en-US" dirty="0"/>
          </a:p>
          <a:p>
            <a:r>
              <a:rPr lang="en-US" dirty="0"/>
              <a:t>There have been more bugs than normal from recent releases and your team is looking for ways to improve </a:t>
            </a:r>
          </a:p>
          <a:p>
            <a:endParaRPr lang="en-US" dirty="0"/>
          </a:p>
          <a:p>
            <a:r>
              <a:rPr lang="en-US" dirty="0"/>
              <a:t>After research, your team has come to the conclusion that we need to start writing JavaScript unit tests</a:t>
            </a:r>
          </a:p>
          <a:p>
            <a:endParaRPr lang="en-US" dirty="0"/>
          </a:p>
          <a:p>
            <a:r>
              <a:rPr lang="en-US" dirty="0"/>
              <a:t>You now have been asked to add unit tests using Jasmine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F2CB0BB-FACC-B84B-8143-60353415F1A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picture containing text, book&#13;&#10;&#13;&#10;Description automatically generated">
            <a:extLst>
              <a:ext uri="{FF2B5EF4-FFF2-40B4-BE49-F238E27FC236}">
                <a16:creationId xmlns:a16="http://schemas.microsoft.com/office/drawing/2014/main" id="{17ADAA8C-32CB-2842-B6CE-AFB15E48C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169" y="4561799"/>
            <a:ext cx="3978487" cy="227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6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237C5CD-9CE1-2A4C-A816-DA791A22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It Do?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BFC85B-4AA7-514D-9731-2509B4DD1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38337-9A9E-B94B-AC18-3394540E22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69938" cy="365125"/>
          </a:xfrm>
        </p:spPr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70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BBC1-6678-364C-B805-32872CA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great! Is there more??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B99A2-BBC4-A145-BB97-99EBE0F9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Jasmine can also mock</a:t>
            </a:r>
          </a:p>
          <a:p>
            <a:pPr lvl="1"/>
            <a:r>
              <a:rPr lang="en-US" dirty="0" err="1"/>
              <a:t>setTimeout</a:t>
            </a:r>
            <a:r>
              <a:rPr lang="en-US" dirty="0"/>
              <a:t> and </a:t>
            </a:r>
            <a:r>
              <a:rPr lang="en-US" dirty="0" err="1"/>
              <a:t>setInterval</a:t>
            </a:r>
            <a:endParaRPr lang="en-US" dirty="0"/>
          </a:p>
          <a:p>
            <a:pPr lvl="1"/>
            <a:r>
              <a:rPr lang="en-US" dirty="0"/>
              <a:t>Dates</a:t>
            </a:r>
          </a:p>
          <a:p>
            <a:endParaRPr lang="en-US" dirty="0"/>
          </a:p>
          <a:p>
            <a:r>
              <a:rPr lang="en-US" dirty="0"/>
              <a:t>Jasmine supports asynchronous operations</a:t>
            </a:r>
          </a:p>
          <a:p>
            <a:pPr lvl="1"/>
            <a:r>
              <a:rPr lang="en-US" dirty="0"/>
              <a:t>Callbacks</a:t>
            </a:r>
          </a:p>
          <a:p>
            <a:pPr lvl="1"/>
            <a:r>
              <a:rPr lang="en-US" dirty="0"/>
              <a:t>Promises</a:t>
            </a:r>
          </a:p>
          <a:p>
            <a:pPr lvl="1"/>
            <a:r>
              <a:rPr lang="en-US" dirty="0" err="1"/>
              <a:t>Async</a:t>
            </a:r>
            <a:r>
              <a:rPr lang="en-US" dirty="0"/>
              <a:t>/Await</a:t>
            </a:r>
          </a:p>
          <a:p>
            <a:pPr lvl="1"/>
            <a:endParaRPr lang="en-US" dirty="0"/>
          </a:p>
          <a:p>
            <a:r>
              <a:rPr lang="en-US" dirty="0"/>
              <a:t>Jasmine can create custom:</a:t>
            </a:r>
          </a:p>
          <a:p>
            <a:pPr lvl="1"/>
            <a:r>
              <a:rPr lang="en-US" dirty="0"/>
              <a:t>Reporters</a:t>
            </a:r>
          </a:p>
          <a:p>
            <a:pPr lvl="1"/>
            <a:r>
              <a:rPr lang="en-US" dirty="0"/>
              <a:t>Matchers</a:t>
            </a:r>
          </a:p>
          <a:p>
            <a:pPr lvl="1"/>
            <a:endParaRPr lang="en-US" dirty="0"/>
          </a:p>
          <a:p>
            <a:r>
              <a:rPr lang="en-US" dirty="0"/>
              <a:t>And much more!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847E93-B734-6440-A594-9E99DE4A05DC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5FD65-8F9A-2A40-AE5F-2D7775202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212A5-08F9-2143-96D1-BE1AF6C6E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8" name="Picture 7" descr="A person holding a sign&#13;&#10;&#13;&#10;Description automatically generated">
            <a:extLst>
              <a:ext uri="{FF2B5EF4-FFF2-40B4-BE49-F238E27FC236}">
                <a16:creationId xmlns:a16="http://schemas.microsoft.com/office/drawing/2014/main" id="{F6608258-BE59-374B-940F-8D562460B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" t="9581" r="2621" b="2618"/>
          <a:stretch/>
        </p:blipFill>
        <p:spPr>
          <a:xfrm>
            <a:off x="8059918" y="1701211"/>
            <a:ext cx="2737944" cy="34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8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sum this up!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73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BFFB-45A7-924D-8011-F4FF0C02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0862-F4BA-F245-89A9-F8B38F5F0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Behavior-driven JavaScript testing framework</a:t>
            </a:r>
          </a:p>
          <a:p>
            <a:endParaRPr lang="en-US" dirty="0"/>
          </a:p>
          <a:p>
            <a:r>
              <a:rPr lang="en-US" dirty="0"/>
              <a:t>Easy setup with common package managers as well as a standalone installer</a:t>
            </a:r>
          </a:p>
          <a:p>
            <a:endParaRPr lang="en-US" dirty="0"/>
          </a:p>
          <a:p>
            <a:r>
              <a:rPr lang="en-US" dirty="0"/>
              <a:t>It has roots – 9+ years</a:t>
            </a:r>
          </a:p>
          <a:p>
            <a:endParaRPr lang="en-US" dirty="0"/>
          </a:p>
          <a:p>
            <a:r>
              <a:rPr lang="en-US" dirty="0"/>
              <a:t>Fast, all-inclusive, and no external dependencies</a:t>
            </a:r>
          </a:p>
          <a:p>
            <a:endParaRPr lang="en-US" dirty="0"/>
          </a:p>
          <a:p>
            <a:r>
              <a:rPr lang="en-US" dirty="0"/>
              <a:t>Time to check it out for yourself!</a:t>
            </a: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A65E101-AA9D-484D-9055-2B36924B0999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983C2-0DD5-1A42-B27D-657F3EE31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7B90-3380-7546-9619-D075F3733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15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652CE5-25CF-CC4C-980E-E0EAD4509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6703" y="2852531"/>
            <a:ext cx="3783968" cy="28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2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DBC4-2C45-AB4E-9090-EC79A4E8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856F6-853B-354F-B2CB-FA9246AF9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8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8B67-D50B-BA46-91C6-89214503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me the sources!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78A17-92A9-E64F-B92B-79C5510A4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Presentation sources</a:t>
            </a:r>
          </a:p>
          <a:p>
            <a:pPr lvl="1"/>
            <a:r>
              <a:rPr lang="en-US" dirty="0"/>
              <a:t>Code: </a:t>
            </a:r>
            <a:r>
              <a:rPr lang="en-US" dirty="0">
                <a:hlinkClick r:id="rId2"/>
              </a:rPr>
              <a:t>https://github.com/csteele86/ko-calculator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Presentation: </a:t>
            </a:r>
            <a:r>
              <a:rPr lang="en-US" dirty="0">
                <a:hlinkClick r:id="rId3"/>
              </a:rPr>
              <a:t>http://bit.ly/MomentumJasmineTestingPresentation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Jasmine</a:t>
            </a:r>
          </a:p>
          <a:p>
            <a:pPr lvl="1"/>
            <a:r>
              <a:rPr lang="en-US" dirty="0"/>
              <a:t>Standalone installation: </a:t>
            </a:r>
            <a:r>
              <a:rPr lang="en-US" dirty="0">
                <a:hlinkClick r:id="rId4"/>
              </a:rPr>
              <a:t>https://github.com/jasmine/jasmine/tree/master</a:t>
            </a:r>
            <a:endParaRPr lang="en-US" dirty="0"/>
          </a:p>
          <a:p>
            <a:pPr lvl="1"/>
            <a:r>
              <a:rPr lang="en-US" dirty="0"/>
              <a:t>Setup with Node.js: </a:t>
            </a:r>
            <a:r>
              <a:rPr lang="en-US" dirty="0">
                <a:hlinkClick r:id="rId5"/>
              </a:rPr>
              <a:t>https://jasmine.github.io/setup/nodejs.html</a:t>
            </a:r>
            <a:endParaRPr lang="en-US" dirty="0"/>
          </a:p>
          <a:p>
            <a:pPr lvl="1"/>
            <a:r>
              <a:rPr lang="en-US" dirty="0"/>
              <a:t>Documentation: </a:t>
            </a:r>
            <a:r>
              <a:rPr lang="en-US" dirty="0">
                <a:hlinkClick r:id="rId6"/>
              </a:rPr>
              <a:t>https://jasmine.github.io/pages/docs_home.html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Further learning</a:t>
            </a:r>
          </a:p>
          <a:p>
            <a:pPr lvl="1"/>
            <a:r>
              <a:rPr lang="en-US" dirty="0"/>
              <a:t>Using Karma Runner</a:t>
            </a:r>
          </a:p>
          <a:p>
            <a:pPr lvl="2"/>
            <a:r>
              <a:rPr lang="en-US" dirty="0"/>
              <a:t>Installation: </a:t>
            </a:r>
            <a:r>
              <a:rPr lang="en-US" dirty="0">
                <a:hlinkClick r:id="rId7"/>
              </a:rPr>
              <a:t>https://karma-runner.github.io/latest/intro/installation.html</a:t>
            </a:r>
            <a:endParaRPr lang="en-US" dirty="0"/>
          </a:p>
          <a:p>
            <a:pPr lvl="2"/>
            <a:r>
              <a:rPr lang="en-US" dirty="0"/>
              <a:t>Setup: </a:t>
            </a:r>
            <a:r>
              <a:rPr lang="en-US" dirty="0">
                <a:hlinkClick r:id="rId8"/>
              </a:rPr>
              <a:t>https://karma-runner.github.io/latest/intro/configuration.html</a:t>
            </a:r>
            <a:r>
              <a:rPr lang="en-US" dirty="0"/>
              <a:t> 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37A1FB-A9CE-E14C-9E7F-80EED0318BFB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49205-C317-234B-A614-6A9A0900A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96863-A252-D34D-BFD6-146526081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17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EA22DD8-6B12-F745-B7F8-51AB20699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7790" y="107083"/>
            <a:ext cx="2320144" cy="270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43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403" y="5021705"/>
            <a:ext cx="9282753" cy="1032681"/>
          </a:xfrm>
        </p:spPr>
        <p:txBody>
          <a:bodyPr/>
          <a:lstStyle/>
          <a:p>
            <a:r>
              <a:rPr lang="en-US" dirty="0"/>
              <a:t>Chris Steele </a:t>
            </a:r>
            <a:r>
              <a:rPr lang="mr-IN" dirty="0"/>
              <a:t>–</a:t>
            </a:r>
            <a:r>
              <a:rPr lang="en-US" dirty="0"/>
              <a:t> Director of Consulting</a:t>
            </a:r>
            <a:br>
              <a:rPr lang="en-US" dirty="0"/>
            </a:br>
            <a:r>
              <a:rPr lang="en-US" sz="2000" b="0" dirty="0">
                <a:solidFill>
                  <a:srgbClr val="FEFFFF"/>
                </a:solidFill>
              </a:rPr>
              <a:t> </a:t>
            </a:r>
            <a:r>
              <a:rPr lang="en-US" sz="2000" b="0" dirty="0" err="1">
                <a:solidFill>
                  <a:srgbClr val="FEFFFF"/>
                </a:solidFill>
              </a:rPr>
              <a:t>chris.steele@improving.com</a:t>
            </a:r>
            <a:r>
              <a:rPr lang="en-US" sz="2000" b="0" dirty="0">
                <a:solidFill>
                  <a:srgbClr val="FEFFFF"/>
                </a:solidFill>
              </a:rPr>
              <a:t> | csteele86@gmail.com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745" y="6054386"/>
            <a:ext cx="11327412" cy="525236"/>
          </a:xfrm>
        </p:spPr>
        <p:txBody>
          <a:bodyPr>
            <a:normAutofit/>
          </a:bodyPr>
          <a:lstStyle/>
          <a:p>
            <a:r>
              <a:rPr lang="en-US" dirty="0"/>
              <a:t>@csteele86 |        @csteele86 |        @</a:t>
            </a:r>
            <a:r>
              <a:rPr lang="en-US" dirty="0" err="1"/>
              <a:t>christopherbsteele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33" y="6054386"/>
            <a:ext cx="422574" cy="4234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83" y="6057181"/>
            <a:ext cx="420624" cy="4206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873" y="6054386"/>
            <a:ext cx="420624" cy="420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B5C3BC-99E6-384F-AD77-9F65A6363965}"/>
              </a:ext>
            </a:extLst>
          </p:cNvPr>
          <p:cNvSpPr txBox="1"/>
          <p:nvPr/>
        </p:nvSpPr>
        <p:spPr>
          <a:xfrm>
            <a:off x="4363277" y="4545841"/>
            <a:ext cx="7443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http://bit.ly/MomentumJasmineTestingPresentation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4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" indent="0">
              <a:buNone/>
            </a:pPr>
            <a:r>
              <a:rPr lang="en-US" sz="2000" b="1" dirty="0"/>
              <a:t>Bio</a:t>
            </a:r>
          </a:p>
          <a:p>
            <a:pPr marL="51435" indent="0">
              <a:buNone/>
            </a:pPr>
            <a:endParaRPr lang="en-US" sz="2000" b="1" dirty="0"/>
          </a:p>
          <a:p>
            <a:r>
              <a:rPr lang="en-US" dirty="0"/>
              <a:t>From Lewis Center, OH</a:t>
            </a:r>
          </a:p>
          <a:p>
            <a:endParaRPr lang="en-US" dirty="0"/>
          </a:p>
          <a:p>
            <a:r>
              <a:rPr lang="en-US" dirty="0"/>
              <a:t>Married with 4 kids</a:t>
            </a:r>
          </a:p>
          <a:p>
            <a:endParaRPr lang="en-US" dirty="0"/>
          </a:p>
          <a:p>
            <a:r>
              <a:rPr lang="en-US" dirty="0"/>
              <a:t>Full-Stack Developer (.NET)</a:t>
            </a:r>
          </a:p>
          <a:p>
            <a:endParaRPr lang="en-US" dirty="0"/>
          </a:p>
          <a:p>
            <a:r>
              <a:rPr lang="en-US" dirty="0"/>
              <a:t>9 years of industry experience</a:t>
            </a:r>
          </a:p>
          <a:p>
            <a:endParaRPr lang="en-US" dirty="0"/>
          </a:p>
          <a:p>
            <a:r>
              <a:rPr lang="en-US" dirty="0"/>
              <a:t>Bachelors in Computer Information Systems at DeVry University</a:t>
            </a:r>
          </a:p>
          <a:p>
            <a:endParaRPr lang="en-US" dirty="0"/>
          </a:p>
          <a:p>
            <a:r>
              <a:rPr lang="en-US" dirty="0"/>
              <a:t>Masters in Information Systems Management at Keller Graduate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Chris Steele </a:t>
            </a:r>
            <a:r>
              <a:rPr lang="mr-IN" dirty="0"/>
              <a:t>–</a:t>
            </a:r>
            <a:r>
              <a:rPr lang="en-US" dirty="0"/>
              <a:t> Director of Consulting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</a:t>
            </a:fld>
            <a:endParaRPr lang="en-US"/>
          </a:p>
        </p:txBody>
      </p:sp>
      <p:pic>
        <p:nvPicPr>
          <p:cNvPr id="8" name="Picture 7" descr="A group of people posing for the camera&#13;&#10;&#13;&#10;Description automatically generated">
            <a:extLst>
              <a:ext uri="{FF2B5EF4-FFF2-40B4-BE49-F238E27FC236}">
                <a16:creationId xmlns:a16="http://schemas.microsoft.com/office/drawing/2014/main" id="{70D87511-6721-184B-BF09-27580A98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5" t="8081"/>
          <a:stretch/>
        </p:blipFill>
        <p:spPr>
          <a:xfrm>
            <a:off x="6174558" y="735289"/>
            <a:ext cx="4930186" cy="347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6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80E5-A674-2F42-96C6-7DE4E56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Level-Set Expectations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33C4A-231B-CC47-A653-06F41E82F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6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AD60-59CA-054B-B78D-65565DCA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Expect?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5CF2-C30F-B245-B087-000DB87A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/>
          <a:p>
            <a:pPr marL="51435" indent="0">
              <a:buNone/>
            </a:pPr>
            <a:r>
              <a:rPr lang="en-US" dirty="0"/>
              <a:t>What </a:t>
            </a:r>
            <a:r>
              <a:rPr lang="en-US" b="1" dirty="0"/>
              <a:t>should</a:t>
            </a:r>
            <a:r>
              <a:rPr lang="en-US" dirty="0"/>
              <a:t> you expect?</a:t>
            </a:r>
          </a:p>
          <a:p>
            <a:pPr lvl="1"/>
            <a:r>
              <a:rPr lang="en-US" dirty="0"/>
              <a:t>Walk away with an understanding of how </a:t>
            </a:r>
            <a:r>
              <a:rPr lang="en-US" u="sng" dirty="0"/>
              <a:t>easy</a:t>
            </a:r>
            <a:r>
              <a:rPr lang="en-US" dirty="0"/>
              <a:t> it is to get started with </a:t>
            </a:r>
            <a:r>
              <a:rPr lang="en-US" u="sng" dirty="0"/>
              <a:t>Jasmine</a:t>
            </a:r>
          </a:p>
          <a:p>
            <a:pPr lvl="1"/>
            <a:r>
              <a:rPr lang="en-US" dirty="0"/>
              <a:t>An urge to get started</a:t>
            </a:r>
          </a:p>
          <a:p>
            <a:endParaRPr lang="en-US" dirty="0"/>
          </a:p>
          <a:p>
            <a:pPr marL="51435" indent="0">
              <a:buNone/>
            </a:pPr>
            <a:r>
              <a:rPr lang="en-US" dirty="0"/>
              <a:t>What should you </a:t>
            </a:r>
            <a:r>
              <a:rPr lang="en-US" b="1" dirty="0"/>
              <a:t>not</a:t>
            </a:r>
            <a:r>
              <a:rPr lang="en-US" dirty="0"/>
              <a:t> expect?</a:t>
            </a:r>
          </a:p>
          <a:p>
            <a:pPr lvl="1"/>
            <a:r>
              <a:rPr lang="en-US" dirty="0"/>
              <a:t>Learn Test Driven Development (TDD) practices</a:t>
            </a:r>
          </a:p>
          <a:p>
            <a:pPr lvl="1"/>
            <a:r>
              <a:rPr lang="en-US" dirty="0"/>
              <a:t>Development best practices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F0A76BD-C9BC-584B-AEC0-B402B3FCF20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A6CA6-18F3-1448-8A32-5D3CF2D46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99153-1EA4-514F-A5F2-F6AA186FE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4</a:t>
            </a:fld>
            <a:endParaRPr lang="en-US" dirty="0"/>
          </a:p>
        </p:txBody>
      </p:sp>
      <p:pic>
        <p:nvPicPr>
          <p:cNvPr id="12" name="Picture 11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65E781F8-16FB-D54A-8DDF-EB247A6C1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2"/>
          <a:stretch/>
        </p:blipFill>
        <p:spPr>
          <a:xfrm>
            <a:off x="2542806" y="4405173"/>
            <a:ext cx="2356702" cy="2133741"/>
          </a:xfrm>
          <a:prstGeom prst="rect">
            <a:avLst/>
          </a:prstGeom>
        </p:spPr>
      </p:pic>
      <p:pic>
        <p:nvPicPr>
          <p:cNvPr id="14" name="Picture 13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70C6B179-3268-3E48-8BB5-981F5244A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314" y="4404075"/>
            <a:ext cx="2203704" cy="21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7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D0DD-DAB9-7548-8FD7-032DC48E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Who Is Jasmine?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2F503-4C42-6240-AEAC-2A5A53958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8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3D9B-5A1B-0841-A654-3AD51E72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Jasmine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5774-05A9-A443-A0F4-41978E291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behavior driven JavaScript testing framework that does not rely on browsers, DOM, or any JavaScript Framework.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r>
              <a:rPr lang="en-US" dirty="0"/>
              <a:t>Works anywhere JavaScript can be run (i.e., websites and Node.js projects)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28E02B9-9A01-084E-9288-C47B3FDED54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09687-4447-B64B-8166-37DD8863A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362EF-FE13-F646-BE86-226FEF15C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6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7A9784-A817-864A-9909-1EB700A37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2849" y="4114798"/>
            <a:ext cx="4155739" cy="11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2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9631F-B9F9-6049-BBA1-8A7C1A41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I Care Why?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C389F-83F6-2647-8431-93CCB7632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has roots </a:t>
            </a:r>
          </a:p>
          <a:p>
            <a:pPr lvl="1"/>
            <a:r>
              <a:rPr lang="en-US" dirty="0"/>
              <a:t>Been around for 9+ years</a:t>
            </a:r>
          </a:p>
          <a:p>
            <a:pPr lvl="1"/>
            <a:r>
              <a:rPr lang="en-US" dirty="0"/>
              <a:t>Still very popular and well supported</a:t>
            </a:r>
          </a:p>
          <a:p>
            <a:endParaRPr lang="en-US" dirty="0"/>
          </a:p>
          <a:p>
            <a:r>
              <a:rPr lang="en-US" dirty="0"/>
              <a:t>Everything in one package</a:t>
            </a:r>
          </a:p>
          <a:p>
            <a:pPr lvl="1"/>
            <a:r>
              <a:rPr lang="en-US" dirty="0"/>
              <a:t>Setup with NPM, Gulp, Ruby Gem, and Python Egg</a:t>
            </a:r>
          </a:p>
          <a:p>
            <a:pPr lvl="1"/>
            <a:r>
              <a:rPr lang="en-US" dirty="0"/>
              <a:t>Also includes a standalone installation</a:t>
            </a:r>
          </a:p>
          <a:p>
            <a:endParaRPr lang="en-US" dirty="0"/>
          </a:p>
          <a:p>
            <a:r>
              <a:rPr lang="en-US" dirty="0"/>
              <a:t>No external dependencies</a:t>
            </a:r>
          </a:p>
          <a:p>
            <a:pPr lvl="1"/>
            <a:r>
              <a:rPr lang="en-US" dirty="0"/>
              <a:t>But plugins exist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0082AA-81DA-D047-BF41-336F4CC228D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4A0F8BB-5F78-1046-9DE9-BBBF8F9D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581" y="4058966"/>
            <a:ext cx="1897451" cy="188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8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B6C7-3DE6-8A47-B50D-71137E53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1B28A-1CF9-7946-92D2-E36DF448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2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6BAF-051B-B544-B773-AD35D310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Jasmine Standalone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29072-CBF3-8B47-9F82-6E102B73B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Download the zip </a:t>
            </a:r>
          </a:p>
          <a:p>
            <a:pPr lvl="2"/>
            <a:r>
              <a:rPr lang="en-US" dirty="0">
                <a:hlinkClick r:id="rId3"/>
              </a:rPr>
              <a:t>https://github.com/jasmine/jasmine/releases</a:t>
            </a:r>
            <a:endParaRPr lang="en-US" dirty="0"/>
          </a:p>
          <a:p>
            <a:pPr marL="857250" lvl="2" indent="-342900">
              <a:buFont typeface="+mj-lt"/>
              <a:buAutoNum type="arabicPeriod"/>
            </a:pP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Unzip the files into your solution</a:t>
            </a:r>
          </a:p>
          <a:p>
            <a:pPr lvl="2"/>
            <a:r>
              <a:rPr lang="en-US" dirty="0"/>
              <a:t>Move the unzipped files/folders into the appropriate folders within your project</a:t>
            </a:r>
          </a:p>
          <a:p>
            <a:pPr lvl="3"/>
            <a:r>
              <a:rPr lang="en-US" dirty="0"/>
              <a:t>lib = jasmine framework</a:t>
            </a:r>
          </a:p>
          <a:p>
            <a:pPr lvl="3"/>
            <a:r>
              <a:rPr lang="en-US" dirty="0"/>
              <a:t>spec = example test scripts</a:t>
            </a:r>
          </a:p>
          <a:p>
            <a:pPr lvl="3"/>
            <a:r>
              <a:rPr lang="en-US" dirty="0" err="1"/>
              <a:t>src</a:t>
            </a:r>
            <a:r>
              <a:rPr lang="en-US" dirty="0"/>
              <a:t> = example JavaScript files</a:t>
            </a:r>
          </a:p>
          <a:p>
            <a:pPr marL="857250" lvl="2" indent="-342900">
              <a:buFont typeface="+mj-lt"/>
              <a:buAutoNum type="arabicPeriod"/>
            </a:pP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Update the references within the </a:t>
            </a:r>
            <a:r>
              <a:rPr lang="en-US" dirty="0" err="1"/>
              <a:t>SpecRunner.html</a:t>
            </a:r>
            <a:r>
              <a:rPr lang="en-US" dirty="0"/>
              <a:t> if necessary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/>
          </a:p>
          <a:p>
            <a:pPr marL="617220" lvl="1" indent="-342900">
              <a:buFont typeface="+mj-lt"/>
              <a:buAutoNum type="arabicPeriod"/>
            </a:pPr>
            <a:r>
              <a:rPr lang="en-US" dirty="0"/>
              <a:t>Open the </a:t>
            </a:r>
            <a:r>
              <a:rPr lang="en-US" dirty="0" err="1"/>
              <a:t>SpecRunner.html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58AA950-DBC4-8F49-9D5F-A191B945E542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480DE-1624-5F43-B9E7-9EE520A35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06B4-190B-6749-BAEC-385B9090F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17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Api 2 Lunch and Learn" id="{EF9FBBF1-D554-874C-9F9A-3E8D582D45F4}" vid="{12A45AA4-95CA-CA43-82C1-3F612E2AF6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9950</TotalTime>
  <Words>623</Words>
  <Application>Microsoft Macintosh PowerPoint</Application>
  <PresentationFormat>Custom</PresentationFormat>
  <Paragraphs>134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Courier New</vt:lpstr>
      <vt:lpstr>Wingdings</vt:lpstr>
      <vt:lpstr>Wingdings 2</vt:lpstr>
      <vt:lpstr>Austin</vt:lpstr>
      <vt:lpstr>Jasmine Testing to the Rescue!</vt:lpstr>
      <vt:lpstr>About Me</vt:lpstr>
      <vt:lpstr>Level-Set Expectations</vt:lpstr>
      <vt:lpstr>What Should You Expect?</vt:lpstr>
      <vt:lpstr>So Who Is Jasmine?</vt:lpstr>
      <vt:lpstr>Jasmine is…</vt:lpstr>
      <vt:lpstr>…And I Care Why?</vt:lpstr>
      <vt:lpstr>How Do I Get Started</vt:lpstr>
      <vt:lpstr>Jasmine Standalone Installation</vt:lpstr>
      <vt:lpstr>Demo</vt:lpstr>
      <vt:lpstr>But first, let’s do a scenario!</vt:lpstr>
      <vt:lpstr>What Else Can It Do?</vt:lpstr>
      <vt:lpstr>That was great! Is there more??</vt:lpstr>
      <vt:lpstr>Let’s sum this up!</vt:lpstr>
      <vt:lpstr>What just happened?</vt:lpstr>
      <vt:lpstr>Resources</vt:lpstr>
      <vt:lpstr>Show me the sources!</vt:lpstr>
      <vt:lpstr>Chris Steele – Director of Consulting  chris.steele@improving.com | csteele86@gmail.com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Jasmine Testing to the Rescue!</dc:title>
  <dc:creator>Chris Steele</dc:creator>
  <cp:lastModifiedBy>Chris Steele</cp:lastModifiedBy>
  <cp:revision>4</cp:revision>
  <dcterms:created xsi:type="dcterms:W3CDTF">2018-10-28T17:36:06Z</dcterms:created>
  <dcterms:modified xsi:type="dcterms:W3CDTF">2019-03-21T17:05:22Z</dcterms:modified>
</cp:coreProperties>
</file>